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8"/>
  </p:notesMasterIdLst>
  <p:sldIdLst>
    <p:sldId id="351" r:id="rId2"/>
    <p:sldId id="352" r:id="rId3"/>
    <p:sldId id="350" r:id="rId4"/>
    <p:sldId id="353" r:id="rId5"/>
    <p:sldId id="355" r:id="rId6"/>
    <p:sldId id="35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Sterling" initials="BS" lastIdx="3" clrIdx="0">
    <p:extLst>
      <p:ext uri="{19B8F6BF-5375-455C-9EA6-DF929625EA0E}">
        <p15:presenceInfo xmlns:p15="http://schemas.microsoft.com/office/powerpoint/2012/main" userId="92c900d1e96e164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3ED8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5097" autoAdjust="0"/>
  </p:normalViewPr>
  <p:slideViewPr>
    <p:cSldViewPr snapToGrid="0">
      <p:cViewPr varScale="1">
        <p:scale>
          <a:sx n="104" d="100"/>
          <a:sy n="104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9439D-314C-4ACC-AFB9-E78CAF8D49A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59DB3-EF04-46D1-83E2-5E0B131BA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21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EA3-6AA9-49DC-8698-CD47A1144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C18774-7D8D-4C7B-98EE-EBEEB501C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7C32E-6532-48FC-8541-061C291AA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A51C-DAA5-40E6-BBC5-D01C5D243D9D}" type="datetime1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C2CB1-A29F-44B6-B2BA-284312284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3541D-C53A-44D9-B463-72477C7A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2B02-C91B-45E4-80C4-815414DF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72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03D24-EFF6-4F7D-98A7-D2A27A5CD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81825B-E6B0-4044-A571-21452608E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CCBDB-BDF3-4899-8ABE-27C0DCEE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5FE6-11F8-49F4-AD92-4B0E218E40D8}" type="datetime1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C80BE-2AFD-4939-89A4-E0907ED7A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B5478-96A1-4327-B2B3-F27283DEC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2B02-C91B-45E4-80C4-815414DF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2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DA56D9-F22E-416F-8BDC-41089FD602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1509A3-5996-4A48-824E-2819B9868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B5BE4-589F-4686-8D3D-E24CC8C77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0801-E98F-4165-BB33-2B1C1C2B0902}" type="datetime1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59550-868E-4FA0-81E5-6EDA6CB9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2A235-3DAA-4E08-B140-65812FB5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2B02-C91B-45E4-80C4-815414DF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08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FC20F-7144-473A-BADC-448F395E5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150A6-A656-491F-BCC5-01F9D1ECA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68A93-2E94-4199-A972-622FB6784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62D8-B909-4385-AACC-21FDA50C43D7}" type="datetime1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AF21B-F1F4-4027-AB80-771E56978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7D13E-F299-4A86-B1DD-4D177F93E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2B02-C91B-45E4-80C4-815414DF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29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8A23D-C493-4FEA-AE61-CDCC0561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30699-8A82-4A08-88CA-86D44FB02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DAE35-4001-4B64-BB51-893F79B7A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3414-797F-4078-BCA4-832A82EEAD8C}" type="datetime1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1E758-5C68-407C-8C5E-C7C248D7F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F97FC-E99A-4400-8744-5E8BDEB6A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2B02-C91B-45E4-80C4-815414DF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7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2C585-D6C4-46AB-9D4A-1CBA0CB00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E80AF-3107-49D7-9AEA-F78771391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9B99D-66A4-4EE9-9660-8C186AE17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EFF898-7C92-430E-A9A1-3D76E6DC2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DA8D-95E1-4549-BCC8-8659ED6C4187}" type="datetime1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FEC84-02C7-4ABA-81AC-D39B480CD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74DDC-E30F-4EEC-8FE0-0905D1348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2B02-C91B-45E4-80C4-815414DF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2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140C4-B1FD-4026-BEEF-AC791AA7F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B5E41-D936-46DD-B15B-E5557C968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FC43B-C719-4353-BCD6-9CA1B559D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2E8DA0-6455-4BC7-B867-AA1E2C98DC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26B4C2-2C57-4AD9-A424-450ADBC346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7C0D37-F03B-42E5-B28B-8780F48E3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408D-F63F-477F-A815-962EA8C51976}" type="datetime1">
              <a:rPr lang="en-US" smtClean="0"/>
              <a:t>9/6/2022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416E58-3DD6-4D4B-ACAD-334830636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8C6AB2-6EB4-415E-94B9-DE591A6D0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2B02-C91B-45E4-80C4-815414DF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5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F5CA7-3416-4F12-A50A-C33F3BC29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4C0CA6-5BF4-424F-AABC-E905F9467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3AD4-939C-484B-8450-4787178B3DA9}" type="datetime1">
              <a:rPr lang="en-US" smtClean="0"/>
              <a:t>9/6/2022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C1C76-E764-41CE-AE9F-62CF902C3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924EBA-5F30-4C63-9A6D-AB6F31A6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2B02-C91B-45E4-80C4-815414DF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21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E3A6FD-4DCF-4B2B-8861-A71CAD921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E9E70-0CFE-4099-82B6-F58496E089CA}" type="datetime1">
              <a:rPr lang="en-US" smtClean="0"/>
              <a:t>9/6/2022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6BDFDB-A940-42CE-A9C4-1AC7ADC9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D214F-0B5F-4AE8-9E7D-8D057CFA9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2B02-C91B-45E4-80C4-815414DF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53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30929-0D31-4303-AE50-E06EC1AD7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EA134-5579-4B22-96A6-4D748C3D0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345D6-3991-4BD5-955F-FB5BA912A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82686-8585-4D21-AD86-3F53EA665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639B-3474-4BFB-9C5B-3F3569D914F6}" type="datetime1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44A19-4BD3-44AA-A907-897AADC63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435465-4398-4DA7-8AEE-D523FFE3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2B02-C91B-45E4-80C4-815414DF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1B8DF-D8D3-4E58-B0A0-871ECE407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BB7133-B55D-4349-8603-C3A555ADC6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3E106-53FD-43E7-B271-58E78A3C0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96F3E-D2B4-46BE-B2DD-7FEAE4661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9AF1C-C9C8-4F71-BBC9-5EC9BB075C12}" type="datetime1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B8EEF-F609-4680-BF84-79ABEDC84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8B837-3095-4FE2-B902-9B84DC955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2B02-C91B-45E4-80C4-815414DF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2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E13F52-B534-471D-9D2F-6EEA1171F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02041-2D90-4E8D-9E28-A55F5131E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80C73-1934-49F8-A671-B66B68DC4B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4D0AD-6A47-4F54-BB3B-5AFE9EDD697E}" type="datetime1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9158D-050E-4B60-B30A-7052B5B697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9694C-649A-42EB-A481-36821DDB7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02B02-C91B-45E4-80C4-815414DF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1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5FC9BD-031A-F4BC-C6D2-7872F0931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2B02-C91B-45E4-80C4-815414DFEBED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139AF1-65C7-C9F0-C839-DBDC0BEA0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434"/>
            <a:ext cx="6096000" cy="4716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07B61A-933D-1DE0-F0CE-C1F90A07E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991" y="1371433"/>
            <a:ext cx="6473919" cy="47169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1F09DB-E747-B521-C1C8-32FA93E65174}"/>
              </a:ext>
            </a:extLst>
          </p:cNvPr>
          <p:cNvSpPr txBox="1"/>
          <p:nvPr/>
        </p:nvSpPr>
        <p:spPr>
          <a:xfrm>
            <a:off x="2033081" y="428017"/>
            <a:ext cx="271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Probe a &amp; 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0F4E25-8007-CDA4-3AC0-20E960E55006}"/>
              </a:ext>
            </a:extLst>
          </p:cNvPr>
          <p:cNvSpPr txBox="1"/>
          <p:nvPr/>
        </p:nvSpPr>
        <p:spPr>
          <a:xfrm>
            <a:off x="8518187" y="428016"/>
            <a:ext cx="271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Probe c &amp; d</a:t>
            </a:r>
          </a:p>
        </p:txBody>
      </p:sp>
    </p:spTree>
    <p:extLst>
      <p:ext uri="{BB962C8B-B14F-4D97-AF65-F5344CB8AC3E}">
        <p14:creationId xmlns:p14="http://schemas.microsoft.com/office/powerpoint/2010/main" val="176964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7DA8D4-781C-2284-34EE-4EB8521A6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2B02-C91B-45E4-80C4-815414DFEBED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94D03E-5DF3-473A-318E-DEAD0B74E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23" y="1371882"/>
            <a:ext cx="5661498" cy="45100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EFF437-41C1-E8B8-7070-06AD081ED99F}"/>
              </a:ext>
            </a:extLst>
          </p:cNvPr>
          <p:cNvSpPr txBox="1"/>
          <p:nvPr/>
        </p:nvSpPr>
        <p:spPr>
          <a:xfrm>
            <a:off x="2020110" y="329780"/>
            <a:ext cx="271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Probe e</a:t>
            </a:r>
          </a:p>
        </p:txBody>
      </p:sp>
    </p:spTree>
    <p:extLst>
      <p:ext uri="{BB962C8B-B14F-4D97-AF65-F5344CB8AC3E}">
        <p14:creationId xmlns:p14="http://schemas.microsoft.com/office/powerpoint/2010/main" val="330579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123128-3FEC-14FB-79EE-BE77D45BE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2B02-C91B-45E4-80C4-815414DFEBED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F62C11-D164-AE36-B747-E09FC5CE8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1250"/>
            <a:ext cx="5840386" cy="4746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916644-0DA4-D99E-A838-01BB19BAA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386" y="1031249"/>
            <a:ext cx="6318772" cy="46594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1E5E09-1D6C-6566-336F-DCD8CB428D13}"/>
              </a:ext>
            </a:extLst>
          </p:cNvPr>
          <p:cNvSpPr txBox="1"/>
          <p:nvPr/>
        </p:nvSpPr>
        <p:spPr>
          <a:xfrm>
            <a:off x="2020110" y="329780"/>
            <a:ext cx="271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Probe 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1A864-4A52-21C3-4874-738567FE3854}"/>
              </a:ext>
            </a:extLst>
          </p:cNvPr>
          <p:cNvSpPr txBox="1"/>
          <p:nvPr/>
        </p:nvSpPr>
        <p:spPr>
          <a:xfrm>
            <a:off x="9020985" y="329779"/>
            <a:ext cx="271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Probe g</a:t>
            </a:r>
          </a:p>
        </p:txBody>
      </p:sp>
    </p:spTree>
    <p:extLst>
      <p:ext uri="{BB962C8B-B14F-4D97-AF65-F5344CB8AC3E}">
        <p14:creationId xmlns:p14="http://schemas.microsoft.com/office/powerpoint/2010/main" val="1344397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3D580A-A7F9-3BF4-CFC9-6550C5514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2B02-C91B-45E4-80C4-815414DFEBED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E303E-9746-8933-C680-13136B3F0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9915"/>
            <a:ext cx="6517532" cy="50931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E50A59-D954-E903-A70C-CA2F18C92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532" y="1029915"/>
            <a:ext cx="5798394" cy="46294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D49512-1644-1D70-6578-9E03B107593C}"/>
              </a:ext>
            </a:extLst>
          </p:cNvPr>
          <p:cNvSpPr txBox="1"/>
          <p:nvPr/>
        </p:nvSpPr>
        <p:spPr>
          <a:xfrm>
            <a:off x="2020110" y="329780"/>
            <a:ext cx="271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Probe 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7DBB70-82B7-E312-300E-14FA5F7631F7}"/>
              </a:ext>
            </a:extLst>
          </p:cNvPr>
          <p:cNvSpPr txBox="1"/>
          <p:nvPr/>
        </p:nvSpPr>
        <p:spPr>
          <a:xfrm>
            <a:off x="9020985" y="329779"/>
            <a:ext cx="271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Probe </a:t>
            </a:r>
            <a:r>
              <a:rPr lang="en-US" sz="3600" dirty="0" err="1"/>
              <a:t>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82191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3D580A-A7F9-3BF4-CFC9-6550C5514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2B02-C91B-45E4-80C4-815414DFEBED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49512-1644-1D70-6578-9E03B107593C}"/>
              </a:ext>
            </a:extLst>
          </p:cNvPr>
          <p:cNvSpPr txBox="1"/>
          <p:nvPr/>
        </p:nvSpPr>
        <p:spPr>
          <a:xfrm>
            <a:off x="2020110" y="329780"/>
            <a:ext cx="271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Probe j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7DBB70-82B7-E312-300E-14FA5F7631F7}"/>
              </a:ext>
            </a:extLst>
          </p:cNvPr>
          <p:cNvSpPr txBox="1"/>
          <p:nvPr/>
        </p:nvSpPr>
        <p:spPr>
          <a:xfrm>
            <a:off x="9020985" y="329779"/>
            <a:ext cx="271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Probe k</a:t>
            </a:r>
          </a:p>
        </p:txBody>
      </p:sp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60235C93-D993-68E7-0647-47F71CEEE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3018"/>
            <a:ext cx="6141384" cy="4927600"/>
          </a:xfrm>
          <a:prstGeom prst="rect">
            <a:avLst/>
          </a:prstGeom>
        </p:spPr>
      </p:pic>
      <p:pic>
        <p:nvPicPr>
          <p:cNvPr id="9" name="Picture 8" descr="Chart&#10;&#10;Description automatically generated with low confidence">
            <a:extLst>
              <a:ext uri="{FF2B5EF4-FFF2-40B4-BE49-F238E27FC236}">
                <a16:creationId xmlns:a16="http://schemas.microsoft.com/office/drawing/2014/main" id="{10BF357E-FCA4-C555-A603-5F234DA20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384" y="1173017"/>
            <a:ext cx="5991831" cy="46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87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229E01-59CC-9268-4254-044B236FB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2B02-C91B-45E4-80C4-815414DFEBED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C36619C-CF87-518D-26B3-B305460437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782641"/>
              </p:ext>
            </p:extLst>
          </p:nvPr>
        </p:nvGraphicFramePr>
        <p:xfrm>
          <a:off x="267854" y="737548"/>
          <a:ext cx="11449455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967">
                  <a:extLst>
                    <a:ext uri="{9D8B030D-6E8A-4147-A177-3AD203B41FA5}">
                      <a16:colId xmlns:a16="http://schemas.microsoft.com/office/drawing/2014/main" val="3960557880"/>
                    </a:ext>
                  </a:extLst>
                </a:gridCol>
                <a:gridCol w="1304329">
                  <a:extLst>
                    <a:ext uri="{9D8B030D-6E8A-4147-A177-3AD203B41FA5}">
                      <a16:colId xmlns:a16="http://schemas.microsoft.com/office/drawing/2014/main" val="3189382756"/>
                    </a:ext>
                  </a:extLst>
                </a:gridCol>
                <a:gridCol w="803143">
                  <a:extLst>
                    <a:ext uri="{9D8B030D-6E8A-4147-A177-3AD203B41FA5}">
                      <a16:colId xmlns:a16="http://schemas.microsoft.com/office/drawing/2014/main" val="1050612351"/>
                    </a:ext>
                  </a:extLst>
                </a:gridCol>
                <a:gridCol w="6075393">
                  <a:extLst>
                    <a:ext uri="{9D8B030D-6E8A-4147-A177-3AD203B41FA5}">
                      <a16:colId xmlns:a16="http://schemas.microsoft.com/office/drawing/2014/main" val="2383291445"/>
                    </a:ext>
                  </a:extLst>
                </a:gridCol>
                <a:gridCol w="1192810">
                  <a:extLst>
                    <a:ext uri="{9D8B030D-6E8A-4147-A177-3AD203B41FA5}">
                      <a16:colId xmlns:a16="http://schemas.microsoft.com/office/drawing/2014/main" val="4186772131"/>
                    </a:ext>
                  </a:extLst>
                </a:gridCol>
                <a:gridCol w="1192813">
                  <a:extLst>
                    <a:ext uri="{9D8B030D-6E8A-4147-A177-3AD203B41FA5}">
                      <a16:colId xmlns:a16="http://schemas.microsoft.com/office/drawing/2014/main" val="8054824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Interest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C000"/>
                          </a:solidFill>
                        </a:rPr>
                        <a:t>Preference order/rank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Probe configuration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Site spacing (um)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Site range (um)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2101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A4x8-5mm-50-200-177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5552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A4x8-5mm-100-200-177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265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A4x8-5mm-100-400-177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1873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A4x8-5mm-100-400-703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180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A4x16-Poly2-5mm-23s-200-177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934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A4x32-Poly2-5mm-20s-150-160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31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A4x32-Poly2-5mm-23s-200-177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752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A8x8-Edge-5mm-50-150-177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759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A8x8-Edge-5mm-100-200-177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6543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Buzsaki 5x12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755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A5x12-16-Buz_Lin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77365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EE0A98E-8B28-7491-E562-081562971C51}"/>
              </a:ext>
            </a:extLst>
          </p:cNvPr>
          <p:cNvSpPr txBox="1"/>
          <p:nvPr/>
        </p:nvSpPr>
        <p:spPr>
          <a:xfrm>
            <a:off x="184826" y="97277"/>
            <a:ext cx="10797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Please list your level of </a:t>
            </a:r>
            <a:r>
              <a:rPr lang="en-US" sz="2000" b="1" dirty="0">
                <a:solidFill>
                  <a:srgbClr val="00B050"/>
                </a:solidFill>
              </a:rPr>
              <a:t>interest from 0-10 (0 – Hate it , 10 – Love it! )</a:t>
            </a:r>
            <a:r>
              <a:rPr lang="en-US" sz="2000" b="1" dirty="0"/>
              <a:t> for each configuration and then arrange an </a:t>
            </a:r>
            <a:r>
              <a:rPr lang="en-US" sz="2000" b="1" dirty="0">
                <a:solidFill>
                  <a:srgbClr val="FFC000"/>
                </a:solidFill>
              </a:rPr>
              <a:t>order/rank of preference from 1 to 12 (1 first to 12 last, each probe takes one rank)</a:t>
            </a:r>
          </a:p>
        </p:txBody>
      </p:sp>
    </p:spTree>
    <p:extLst>
      <p:ext uri="{BB962C8B-B14F-4D97-AF65-F5344CB8AC3E}">
        <p14:creationId xmlns:p14="http://schemas.microsoft.com/office/powerpoint/2010/main" val="1979854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73917</TotalTime>
  <Words>165</Words>
  <Application>Microsoft Office PowerPoint</Application>
  <PresentationFormat>Widescreen</PresentationFormat>
  <Paragraphs>88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Biweekly Update</dc:title>
  <dc:creator>Ben Sterling</dc:creator>
  <cp:lastModifiedBy>Mihaly Voroslakos</cp:lastModifiedBy>
  <cp:revision>1882</cp:revision>
  <dcterms:created xsi:type="dcterms:W3CDTF">2018-11-08T04:26:31Z</dcterms:created>
  <dcterms:modified xsi:type="dcterms:W3CDTF">2022-09-06T16:06:28Z</dcterms:modified>
</cp:coreProperties>
</file>