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94" autoAdjust="0"/>
    <p:restoredTop sz="94660"/>
  </p:normalViewPr>
  <p:slideViewPr>
    <p:cSldViewPr snapToGrid="0">
      <p:cViewPr>
        <p:scale>
          <a:sx n="75" d="100"/>
          <a:sy n="75" d="100"/>
        </p:scale>
        <p:origin x="1205" y="2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3838-F412-4D2C-BBAC-DCFD8339A130}" type="datetimeFigureOut">
              <a:rPr lang="en-US" smtClean="0"/>
              <a:t>3/27/2016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580B-5855-47CA-B6A6-2CEE1BB75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622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3838-F412-4D2C-BBAC-DCFD8339A130}" type="datetimeFigureOut">
              <a:rPr lang="en-US" smtClean="0"/>
              <a:t>3/27/2016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580B-5855-47CA-B6A6-2CEE1BB75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04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3838-F412-4D2C-BBAC-DCFD8339A130}" type="datetimeFigureOut">
              <a:rPr lang="en-US" smtClean="0"/>
              <a:t>3/27/2016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580B-5855-47CA-B6A6-2CEE1BB75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49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3838-F412-4D2C-BBAC-DCFD8339A130}" type="datetimeFigureOut">
              <a:rPr lang="en-US" smtClean="0"/>
              <a:t>3/27/2016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580B-5855-47CA-B6A6-2CEE1BB75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491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3838-F412-4D2C-BBAC-DCFD8339A130}" type="datetimeFigureOut">
              <a:rPr lang="en-US" smtClean="0"/>
              <a:t>3/27/2016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580B-5855-47CA-B6A6-2CEE1BB75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63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3838-F412-4D2C-BBAC-DCFD8339A130}" type="datetimeFigureOut">
              <a:rPr lang="en-US" smtClean="0"/>
              <a:t>3/27/2016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580B-5855-47CA-B6A6-2CEE1BB75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72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3838-F412-4D2C-BBAC-DCFD8339A130}" type="datetimeFigureOut">
              <a:rPr lang="en-US" smtClean="0"/>
              <a:t>3/27/2016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580B-5855-47CA-B6A6-2CEE1BB75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91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3838-F412-4D2C-BBAC-DCFD8339A130}" type="datetimeFigureOut">
              <a:rPr lang="en-US" smtClean="0"/>
              <a:t>3/27/2016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580B-5855-47CA-B6A6-2CEE1BB75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81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3838-F412-4D2C-BBAC-DCFD8339A130}" type="datetimeFigureOut">
              <a:rPr lang="en-US" smtClean="0"/>
              <a:t>3/27/2016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580B-5855-47CA-B6A6-2CEE1BB75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83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3838-F412-4D2C-BBAC-DCFD8339A130}" type="datetimeFigureOut">
              <a:rPr lang="en-US" smtClean="0"/>
              <a:t>3/27/2016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580B-5855-47CA-B6A6-2CEE1BB75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2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63838-F412-4D2C-BBAC-DCFD8339A130}" type="datetimeFigureOut">
              <a:rPr lang="en-US" smtClean="0"/>
              <a:t>3/27/2016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C580B-5855-47CA-B6A6-2CEE1BB75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22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63838-F412-4D2C-BBAC-DCFD8339A130}" type="datetimeFigureOut">
              <a:rPr lang="en-US" smtClean="0"/>
              <a:t>3/27/2016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C580B-5855-47CA-B6A6-2CEE1BB75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0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13" Type="http://schemas.openxmlformats.org/officeDocument/2006/relationships/image" Target="../media/image12.tiff"/><Relationship Id="rId18" Type="http://schemas.openxmlformats.org/officeDocument/2006/relationships/image" Target="../media/image17.tiff"/><Relationship Id="rId26" Type="http://schemas.openxmlformats.org/officeDocument/2006/relationships/image" Target="../media/image25.tiff"/><Relationship Id="rId3" Type="http://schemas.openxmlformats.org/officeDocument/2006/relationships/image" Target="../media/image2.tiff"/><Relationship Id="rId21" Type="http://schemas.openxmlformats.org/officeDocument/2006/relationships/image" Target="../media/image20.tiff"/><Relationship Id="rId7" Type="http://schemas.openxmlformats.org/officeDocument/2006/relationships/image" Target="../media/image6.tiff"/><Relationship Id="rId12" Type="http://schemas.openxmlformats.org/officeDocument/2006/relationships/image" Target="../media/image11.tiff"/><Relationship Id="rId17" Type="http://schemas.openxmlformats.org/officeDocument/2006/relationships/image" Target="../media/image16.tiff"/><Relationship Id="rId25" Type="http://schemas.openxmlformats.org/officeDocument/2006/relationships/image" Target="../media/image24.tiff"/><Relationship Id="rId2" Type="http://schemas.openxmlformats.org/officeDocument/2006/relationships/image" Target="../media/image1.tiff"/><Relationship Id="rId16" Type="http://schemas.openxmlformats.org/officeDocument/2006/relationships/image" Target="../media/image15.tiff"/><Relationship Id="rId20" Type="http://schemas.openxmlformats.org/officeDocument/2006/relationships/image" Target="../media/image19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24" Type="http://schemas.openxmlformats.org/officeDocument/2006/relationships/image" Target="../media/image23.tiff"/><Relationship Id="rId5" Type="http://schemas.openxmlformats.org/officeDocument/2006/relationships/image" Target="../media/image4.tiff"/><Relationship Id="rId15" Type="http://schemas.openxmlformats.org/officeDocument/2006/relationships/image" Target="../media/image14.tiff"/><Relationship Id="rId23" Type="http://schemas.openxmlformats.org/officeDocument/2006/relationships/image" Target="../media/image22.tiff"/><Relationship Id="rId10" Type="http://schemas.openxmlformats.org/officeDocument/2006/relationships/image" Target="../media/image9.tiff"/><Relationship Id="rId19" Type="http://schemas.openxmlformats.org/officeDocument/2006/relationships/image" Target="../media/image18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Relationship Id="rId14" Type="http://schemas.openxmlformats.org/officeDocument/2006/relationships/image" Target="../media/image13.tiff"/><Relationship Id="rId22" Type="http://schemas.openxmlformats.org/officeDocument/2006/relationships/image" Target="../media/image21.tiff"/><Relationship Id="rId27" Type="http://schemas.openxmlformats.org/officeDocument/2006/relationships/image" Target="../media/image26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13" Type="http://schemas.openxmlformats.org/officeDocument/2006/relationships/image" Target="../media/image39.tiff"/><Relationship Id="rId18" Type="http://schemas.openxmlformats.org/officeDocument/2006/relationships/image" Target="../media/image44.tiff"/><Relationship Id="rId3" Type="http://schemas.openxmlformats.org/officeDocument/2006/relationships/image" Target="../media/image29.tiff"/><Relationship Id="rId7" Type="http://schemas.openxmlformats.org/officeDocument/2006/relationships/image" Target="../media/image33.tiff"/><Relationship Id="rId12" Type="http://schemas.openxmlformats.org/officeDocument/2006/relationships/image" Target="../media/image38.tiff"/><Relationship Id="rId17" Type="http://schemas.openxmlformats.org/officeDocument/2006/relationships/image" Target="../media/image43.tiff"/><Relationship Id="rId2" Type="http://schemas.openxmlformats.org/officeDocument/2006/relationships/image" Target="../media/image28.tiff"/><Relationship Id="rId16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11" Type="http://schemas.openxmlformats.org/officeDocument/2006/relationships/image" Target="../media/image37.tiff"/><Relationship Id="rId5" Type="http://schemas.openxmlformats.org/officeDocument/2006/relationships/image" Target="../media/image31.tiff"/><Relationship Id="rId15" Type="http://schemas.openxmlformats.org/officeDocument/2006/relationships/image" Target="../media/image41.tiff"/><Relationship Id="rId10" Type="http://schemas.openxmlformats.org/officeDocument/2006/relationships/image" Target="../media/image36.tiff"/><Relationship Id="rId19" Type="http://schemas.openxmlformats.org/officeDocument/2006/relationships/image" Target="../media/image45.tiff"/><Relationship Id="rId4" Type="http://schemas.openxmlformats.org/officeDocument/2006/relationships/image" Target="../media/image30.tiff"/><Relationship Id="rId9" Type="http://schemas.openxmlformats.org/officeDocument/2006/relationships/image" Target="../media/image35.tiff"/><Relationship Id="rId14" Type="http://schemas.openxmlformats.org/officeDocument/2006/relationships/image" Target="../media/image40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roup 113"/>
          <p:cNvGrpSpPr/>
          <p:nvPr/>
        </p:nvGrpSpPr>
        <p:grpSpPr>
          <a:xfrm>
            <a:off x="1342164" y="561198"/>
            <a:ext cx="9613276" cy="2782215"/>
            <a:chOff x="1342164" y="561198"/>
            <a:chExt cx="9613276" cy="2782215"/>
          </a:xfrm>
        </p:grpSpPr>
        <p:grpSp>
          <p:nvGrpSpPr>
            <p:cNvPr id="57" name="Group 56"/>
            <p:cNvGrpSpPr>
              <a:grpSpLocks noChangeAspect="1"/>
            </p:cNvGrpSpPr>
            <p:nvPr/>
          </p:nvGrpSpPr>
          <p:grpSpPr>
            <a:xfrm>
              <a:off x="1342164" y="561198"/>
              <a:ext cx="9613276" cy="2782215"/>
              <a:chOff x="-12244449" y="-4400050"/>
              <a:chExt cx="23696167" cy="6858000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9969" y="-4400050"/>
                <a:ext cx="3521749" cy="68580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5931" y="-4400050"/>
                <a:ext cx="3521749" cy="68580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1893" y="-4400050"/>
                <a:ext cx="3521749" cy="68580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27855" y="-4400050"/>
                <a:ext cx="3521749" cy="68580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817" y="-4400050"/>
                <a:ext cx="3521749" cy="68580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40221" y="-4400050"/>
                <a:ext cx="3521749" cy="68580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74259" y="-4400050"/>
                <a:ext cx="3521749" cy="68580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908297" y="-4400050"/>
                <a:ext cx="3521749" cy="68580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742335" y="-4400050"/>
                <a:ext cx="3521749" cy="68580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576373" y="-4400050"/>
                <a:ext cx="3521749" cy="68580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10411" y="-4400050"/>
                <a:ext cx="3521749" cy="68580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244449" y="-4400050"/>
                <a:ext cx="3521749" cy="685800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  <p:cxnSp>
          <p:nvCxnSpPr>
            <p:cNvPr id="59" name="Straight Arrow Connector 58"/>
            <p:cNvCxnSpPr/>
            <p:nvPr/>
          </p:nvCxnSpPr>
          <p:spPr>
            <a:xfrm flipH="1">
              <a:off x="5394485" y="1205865"/>
              <a:ext cx="73854" cy="6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H="1">
              <a:off x="6141207" y="1141156"/>
              <a:ext cx="1575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H="1">
              <a:off x="4568667" y="1082040"/>
              <a:ext cx="73854" cy="6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H="1">
              <a:off x="6868955" y="1262062"/>
              <a:ext cx="73854" cy="6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flipH="1">
              <a:off x="8368190" y="1283970"/>
              <a:ext cx="73854" cy="6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H="1">
              <a:off x="7657625" y="1238250"/>
              <a:ext cx="73854" cy="6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flipH="1">
              <a:off x="9166385" y="1369695"/>
              <a:ext cx="73854" cy="6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H="1">
              <a:off x="9899087" y="1343343"/>
              <a:ext cx="73854" cy="6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H="1">
              <a:off x="10546488" y="1617345"/>
              <a:ext cx="73854" cy="6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H="1">
              <a:off x="3973967" y="1007745"/>
              <a:ext cx="73854" cy="6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H="1">
              <a:off x="3239215" y="950595"/>
              <a:ext cx="73854" cy="6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/>
          <p:cNvGrpSpPr/>
          <p:nvPr/>
        </p:nvGrpSpPr>
        <p:grpSpPr>
          <a:xfrm>
            <a:off x="1" y="3988080"/>
            <a:ext cx="12201726" cy="2286001"/>
            <a:chOff x="-1" y="3952754"/>
            <a:chExt cx="12131077" cy="2286001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18" b="12936"/>
            <a:stretch/>
          </p:blipFill>
          <p:spPr>
            <a:xfrm>
              <a:off x="10698529" y="3952755"/>
              <a:ext cx="1432547" cy="22860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grpSp>
          <p:nvGrpSpPr>
            <p:cNvPr id="129" name="Group 128"/>
            <p:cNvGrpSpPr/>
            <p:nvPr/>
          </p:nvGrpSpPr>
          <p:grpSpPr>
            <a:xfrm>
              <a:off x="9899087" y="3952755"/>
              <a:ext cx="1492484" cy="2286000"/>
              <a:chOff x="9899087" y="4032885"/>
              <a:chExt cx="1492484" cy="238581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58" b="15121"/>
              <a:stretch/>
            </p:blipFill>
            <p:spPr>
              <a:xfrm>
                <a:off x="9899087" y="4032885"/>
                <a:ext cx="1492484" cy="238581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cxnSp>
            <p:nvCxnSpPr>
              <p:cNvPr id="96" name="Straight Arrow Connector 95"/>
              <p:cNvCxnSpPr/>
              <p:nvPr/>
            </p:nvCxnSpPr>
            <p:spPr>
              <a:xfrm flipH="1">
                <a:off x="10968188" y="5660329"/>
                <a:ext cx="73854" cy="6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8" name="Group 127"/>
            <p:cNvGrpSpPr/>
            <p:nvPr/>
          </p:nvGrpSpPr>
          <p:grpSpPr>
            <a:xfrm>
              <a:off x="9045306" y="3952754"/>
              <a:ext cx="1491914" cy="2286000"/>
              <a:chOff x="9045306" y="4065270"/>
              <a:chExt cx="1491914" cy="2384546"/>
            </a:xfrm>
          </p:grpSpPr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72" b="14050"/>
              <a:stretch/>
            </p:blipFill>
            <p:spPr>
              <a:xfrm>
                <a:off x="9045306" y="4065270"/>
                <a:ext cx="1491914" cy="238454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cxnSp>
            <p:nvCxnSpPr>
              <p:cNvPr id="95" name="Straight Arrow Connector 94"/>
              <p:cNvCxnSpPr/>
              <p:nvPr/>
            </p:nvCxnSpPr>
            <p:spPr>
              <a:xfrm flipH="1">
                <a:off x="10009021" y="5730813"/>
                <a:ext cx="73854" cy="6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4" name="Group 123"/>
            <p:cNvGrpSpPr/>
            <p:nvPr/>
          </p:nvGrpSpPr>
          <p:grpSpPr>
            <a:xfrm>
              <a:off x="8191526" y="3952754"/>
              <a:ext cx="1491914" cy="2286000"/>
              <a:chOff x="8191526" y="4122420"/>
              <a:chExt cx="1491914" cy="2382006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840" b="12170"/>
              <a:stretch/>
            </p:blipFill>
            <p:spPr>
              <a:xfrm>
                <a:off x="8191526" y="4122420"/>
                <a:ext cx="1491914" cy="238200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cxnSp>
            <p:nvCxnSpPr>
              <p:cNvPr id="94" name="Straight Arrow Connector 93"/>
              <p:cNvCxnSpPr/>
              <p:nvPr/>
            </p:nvCxnSpPr>
            <p:spPr>
              <a:xfrm flipH="1">
                <a:off x="9314463" y="5828921"/>
                <a:ext cx="73854" cy="6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5" name="Group 124"/>
            <p:cNvGrpSpPr/>
            <p:nvPr/>
          </p:nvGrpSpPr>
          <p:grpSpPr>
            <a:xfrm>
              <a:off x="7337745" y="3952754"/>
              <a:ext cx="1491914" cy="2286000"/>
              <a:chOff x="7337745" y="3952754"/>
              <a:chExt cx="1491914" cy="2383276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967"/>
              <a:stretch/>
            </p:blipFill>
            <p:spPr>
              <a:xfrm>
                <a:off x="7337745" y="3952754"/>
                <a:ext cx="1491914" cy="238327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cxnSp>
            <p:nvCxnSpPr>
              <p:cNvPr id="93" name="Straight Arrow Connector 92"/>
              <p:cNvCxnSpPr/>
              <p:nvPr/>
            </p:nvCxnSpPr>
            <p:spPr>
              <a:xfrm flipH="1">
                <a:off x="8533413" y="5602226"/>
                <a:ext cx="73854" cy="6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" name="Group 125"/>
            <p:cNvGrpSpPr/>
            <p:nvPr/>
          </p:nvGrpSpPr>
          <p:grpSpPr>
            <a:xfrm>
              <a:off x="6483965" y="3952754"/>
              <a:ext cx="1491914" cy="2286000"/>
              <a:chOff x="6483965" y="3952754"/>
              <a:chExt cx="1491914" cy="2383276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967"/>
              <a:stretch/>
            </p:blipFill>
            <p:spPr>
              <a:xfrm>
                <a:off x="6483965" y="3952754"/>
                <a:ext cx="1491914" cy="238327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cxnSp>
            <p:nvCxnSpPr>
              <p:cNvPr id="92" name="Straight Arrow Connector 91"/>
              <p:cNvCxnSpPr/>
              <p:nvPr/>
            </p:nvCxnSpPr>
            <p:spPr>
              <a:xfrm flipH="1">
                <a:off x="7574246" y="5660329"/>
                <a:ext cx="73854" cy="6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7" name="Group 126"/>
            <p:cNvGrpSpPr/>
            <p:nvPr/>
          </p:nvGrpSpPr>
          <p:grpSpPr>
            <a:xfrm>
              <a:off x="5630185" y="3952754"/>
              <a:ext cx="1491914" cy="2286000"/>
              <a:chOff x="5630185" y="3952754"/>
              <a:chExt cx="1491914" cy="2375656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229"/>
              <a:stretch/>
            </p:blipFill>
            <p:spPr>
              <a:xfrm>
                <a:off x="5630185" y="3952754"/>
                <a:ext cx="1491914" cy="237565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cxnSp>
            <p:nvCxnSpPr>
              <p:cNvPr id="91" name="Straight Arrow Connector 90"/>
              <p:cNvCxnSpPr/>
              <p:nvPr/>
            </p:nvCxnSpPr>
            <p:spPr>
              <a:xfrm flipH="1">
                <a:off x="6700711" y="5602287"/>
                <a:ext cx="73854" cy="6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Group 118"/>
            <p:cNvGrpSpPr/>
            <p:nvPr/>
          </p:nvGrpSpPr>
          <p:grpSpPr>
            <a:xfrm>
              <a:off x="4830206" y="3952754"/>
              <a:ext cx="1491914" cy="2286000"/>
              <a:chOff x="4830206" y="3952754"/>
              <a:chExt cx="1491914" cy="2374386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273"/>
              <a:stretch/>
            </p:blipFill>
            <p:spPr>
              <a:xfrm>
                <a:off x="4830206" y="3952754"/>
                <a:ext cx="1491914" cy="237438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cxnSp>
            <p:nvCxnSpPr>
              <p:cNvPr id="90" name="Straight Arrow Connector 89"/>
              <p:cNvCxnSpPr/>
              <p:nvPr/>
            </p:nvCxnSpPr>
            <p:spPr>
              <a:xfrm flipH="1">
                <a:off x="5903468" y="5660390"/>
                <a:ext cx="73854" cy="6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8" name="Group 117"/>
            <p:cNvGrpSpPr/>
            <p:nvPr/>
          </p:nvGrpSpPr>
          <p:grpSpPr>
            <a:xfrm>
              <a:off x="3976425" y="3952754"/>
              <a:ext cx="1491914" cy="2286000"/>
              <a:chOff x="3976425" y="4330700"/>
              <a:chExt cx="1491914" cy="2368036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009" b="5482"/>
              <a:stretch/>
            </p:blipFill>
            <p:spPr>
              <a:xfrm>
                <a:off x="3976425" y="4330700"/>
                <a:ext cx="1491914" cy="236803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cxnSp>
            <p:nvCxnSpPr>
              <p:cNvPr id="89" name="Straight Arrow Connector 88"/>
              <p:cNvCxnSpPr/>
              <p:nvPr/>
            </p:nvCxnSpPr>
            <p:spPr>
              <a:xfrm flipH="1">
                <a:off x="5062410" y="6059488"/>
                <a:ext cx="73854" cy="6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7" name="Group 116"/>
            <p:cNvGrpSpPr/>
            <p:nvPr/>
          </p:nvGrpSpPr>
          <p:grpSpPr>
            <a:xfrm>
              <a:off x="3230247" y="3952754"/>
              <a:ext cx="1491914" cy="2286000"/>
              <a:chOff x="3230247" y="4282440"/>
              <a:chExt cx="1491914" cy="2364226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348" b="7274"/>
              <a:stretch/>
            </p:blipFill>
            <p:spPr>
              <a:xfrm>
                <a:off x="3230247" y="4282440"/>
                <a:ext cx="1491914" cy="236422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cxnSp>
            <p:nvCxnSpPr>
              <p:cNvPr id="88" name="Straight Arrow Connector 87"/>
              <p:cNvCxnSpPr/>
              <p:nvPr/>
            </p:nvCxnSpPr>
            <p:spPr>
              <a:xfrm flipH="1">
                <a:off x="4086360" y="5911850"/>
                <a:ext cx="73854" cy="6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6" name="Group 115"/>
            <p:cNvGrpSpPr/>
            <p:nvPr/>
          </p:nvGrpSpPr>
          <p:grpSpPr>
            <a:xfrm>
              <a:off x="2268865" y="3952754"/>
              <a:ext cx="1491914" cy="2286000"/>
              <a:chOff x="2268865" y="4140200"/>
              <a:chExt cx="1491914" cy="2358399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52" b="12371"/>
              <a:stretch/>
            </p:blipFill>
            <p:spPr>
              <a:xfrm>
                <a:off x="2268865" y="4140200"/>
                <a:ext cx="1491914" cy="2358399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cxnSp>
            <p:nvCxnSpPr>
              <p:cNvPr id="87" name="Straight Arrow Connector 86"/>
              <p:cNvCxnSpPr/>
              <p:nvPr/>
            </p:nvCxnSpPr>
            <p:spPr>
              <a:xfrm flipH="1">
                <a:off x="3307443" y="5673726"/>
                <a:ext cx="73854" cy="6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" name="Group 120"/>
            <p:cNvGrpSpPr/>
            <p:nvPr/>
          </p:nvGrpSpPr>
          <p:grpSpPr>
            <a:xfrm>
              <a:off x="1560886" y="3952754"/>
              <a:ext cx="1491914" cy="2286000"/>
              <a:chOff x="1560886" y="3929774"/>
              <a:chExt cx="1491914" cy="2364226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622"/>
              <a:stretch/>
            </p:blipFill>
            <p:spPr>
              <a:xfrm>
                <a:off x="1560886" y="3929774"/>
                <a:ext cx="1491914" cy="2364226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cxnSp>
            <p:nvCxnSpPr>
              <p:cNvPr id="120" name="Straight Arrow Connector 119"/>
              <p:cNvCxnSpPr/>
              <p:nvPr/>
            </p:nvCxnSpPr>
            <p:spPr>
              <a:xfrm flipH="1">
                <a:off x="2684775" y="5602226"/>
                <a:ext cx="73854" cy="6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" name="Group 121"/>
            <p:cNvGrpSpPr/>
            <p:nvPr/>
          </p:nvGrpSpPr>
          <p:grpSpPr>
            <a:xfrm>
              <a:off x="776950" y="3952754"/>
              <a:ext cx="1491914" cy="2286000"/>
              <a:chOff x="14950" y="3952754"/>
              <a:chExt cx="1491914" cy="235565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18918"/>
              <a:stretch/>
            </p:blipFill>
            <p:spPr>
              <a:xfrm>
                <a:off x="14950" y="3952754"/>
                <a:ext cx="1491914" cy="235565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cxnSp>
            <p:nvCxnSpPr>
              <p:cNvPr id="84" name="Straight Arrow Connector 83"/>
              <p:cNvCxnSpPr/>
              <p:nvPr/>
            </p:nvCxnSpPr>
            <p:spPr>
              <a:xfrm flipH="1">
                <a:off x="1134141" y="5442268"/>
                <a:ext cx="73854" cy="6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" name="Group 122"/>
            <p:cNvGrpSpPr/>
            <p:nvPr/>
          </p:nvGrpSpPr>
          <p:grpSpPr>
            <a:xfrm>
              <a:off x="-1" y="3952754"/>
              <a:ext cx="1491914" cy="2286000"/>
              <a:chOff x="-762001" y="3952754"/>
              <a:chExt cx="1491914" cy="2354701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8950"/>
              <a:stretch/>
            </p:blipFill>
            <p:spPr>
              <a:xfrm>
                <a:off x="-762001" y="3952754"/>
                <a:ext cx="1491914" cy="2354701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cxnSp>
            <p:nvCxnSpPr>
              <p:cNvPr id="97" name="Straight Arrow Connector 96"/>
              <p:cNvCxnSpPr/>
              <p:nvPr/>
            </p:nvCxnSpPr>
            <p:spPr>
              <a:xfrm flipH="1">
                <a:off x="391191" y="5242243"/>
                <a:ext cx="73854" cy="6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0478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00012"/>
            <a:ext cx="11125200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82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-22089" y="4790566"/>
            <a:ext cx="12214088" cy="1224160"/>
            <a:chOff x="-22089" y="4790566"/>
            <a:chExt cx="12214088" cy="122416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9996" y="4790566"/>
              <a:ext cx="2962003" cy="122416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9579" y="4790566"/>
              <a:ext cx="2962003" cy="122416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9162" y="4790566"/>
              <a:ext cx="2962003" cy="122416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8745" y="4790566"/>
              <a:ext cx="2962003" cy="122416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328" y="4790566"/>
              <a:ext cx="2962003" cy="122416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089" y="4790566"/>
              <a:ext cx="2962003" cy="122416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4565" y="958731"/>
            <a:ext cx="12187435" cy="1221489"/>
            <a:chOff x="-18477240" y="-730014"/>
            <a:chExt cx="32604720" cy="326781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605" y="-730014"/>
              <a:ext cx="7906875" cy="326781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037" y="-730014"/>
              <a:ext cx="7906875" cy="326781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58532" y="-730014"/>
              <a:ext cx="7906875" cy="326781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98101" y="-730014"/>
              <a:ext cx="7906875" cy="326781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537671" y="-730014"/>
              <a:ext cx="7906875" cy="326781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477240" y="-730014"/>
              <a:ext cx="7906875" cy="326781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-22089" y="2873313"/>
            <a:ext cx="12214089" cy="1224160"/>
            <a:chOff x="-18477240" y="2733080"/>
            <a:chExt cx="32604720" cy="326781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605" y="2733080"/>
              <a:ext cx="7906875" cy="326781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037" y="2733080"/>
              <a:ext cx="7906875" cy="326781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58532" y="2733080"/>
              <a:ext cx="7906875" cy="326781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598101" y="2733080"/>
              <a:ext cx="7906875" cy="326781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537671" y="2733080"/>
              <a:ext cx="7906875" cy="326781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477240" y="2733080"/>
              <a:ext cx="7906875" cy="326781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668991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00012"/>
            <a:ext cx="11125200" cy="665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97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0</Words>
  <Application>Microsoft Office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Tingley</dc:creator>
  <cp:lastModifiedBy>David Tingley</cp:lastModifiedBy>
  <cp:revision>22</cp:revision>
  <dcterms:created xsi:type="dcterms:W3CDTF">2016-03-27T00:08:06Z</dcterms:created>
  <dcterms:modified xsi:type="dcterms:W3CDTF">2016-03-27T23:44:48Z</dcterms:modified>
</cp:coreProperties>
</file>