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51F5-D666-45F0-AB21-4FACA9051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F37BF-E188-486C-A15B-B679E1592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7EBAB-5CCF-476A-A618-7C3358A7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AE6C6-BFC4-4F66-8636-A30E1A0B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D6AC2-CF6E-49E4-8B02-FEBDF1FD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887D-5AE1-42E3-A4E7-5C7C8F42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9B8CA-D8C9-42EF-B099-4327C6C88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C7FE-C8F5-44B8-9087-CF6728DB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95F9B-5F12-49FA-9A82-970ED151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B0904-A9CD-4FE2-A0A1-83CF337E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43D01-A867-4B14-A8C3-34CF1A401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D7B42-C274-4178-B229-9200BC1E9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07EF-CBBF-4196-8CBD-871830E9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10C7-B80D-486E-8C46-F8CFFBC7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53CD-D8AA-4D0B-BCDB-D2D87D71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6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AD5D-DAF0-4178-9F21-5BCF9D37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0A2F8-A699-4518-82BB-824A49454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59B4F-A0DF-4455-87C3-7C65A59C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960A9-11AD-4FD4-829F-4ED0178B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CB3E0-8AEE-41E7-925D-E6499D9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A7CE-58A1-4B91-BAE3-BE59E335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D5E7B-56A2-4942-BD95-773277E08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874B9-C6F7-4CC3-92AA-28183185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D710-0C96-4030-B815-1DBDFC69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02956-7808-4DF8-BDFA-2E7BA97A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CB23-B1E7-4F9C-9C35-5DC5355C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384BB-21AE-4463-9126-8C3CE6EFF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DF9EB-1CC0-47F0-88A4-B706D6669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F26C1-65EE-4779-BC3C-79F06324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8725D-8B19-4D34-ABB7-5B14E1E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C14FA-6C90-42F3-BFD9-D0B898AC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D0E3-D79E-4F68-8C7B-392B0DA3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C0F99-5F20-400B-AA12-4EDE19469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CF353-7502-4510-98F0-32FD808DC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B58BE-7E5D-4411-8881-5BA4FBC02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0F325-E054-4DF3-9C40-A3AC63958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467D3B-D99E-4599-B35A-C1E6C657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BEA3D-5533-48F1-9966-F42028B8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0321A-4C66-4684-8892-EF97FD59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8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337B-CD6A-4A3C-8159-492E69D5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03868-CC4F-438E-98C1-67391C71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068C7-94FB-4F10-8C8D-1630B70B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33003-DA6C-4FF1-A62B-FEF9CB7C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D770F-169A-4FF0-9940-4A10C5F0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10CA3-B354-4A7A-A3BD-298AB4B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1973F-34F2-49E8-ABAD-30155629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993B-8753-45AE-B703-74F11C3A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DA1E5-1980-4942-91DB-D028E780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04D04-5BE6-406D-A222-D2456FD30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C8F9-E402-40A1-8F9D-3C0928DC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FC4EF-D278-4AF2-82D7-1495827C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C920D-2EAE-421B-8FA8-44C4EE68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FAED-07DF-4D52-A64D-AB81B44B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9E0F7-10C9-4C90-A424-7A5376418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6F5EF-7C1A-472A-82E2-4A6D2F643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5F0AD-D3D9-4DA0-A8C4-4CC97279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D8FF3-33F4-4E24-B5B5-77E99295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103F5-E338-45D7-A066-68E5D0BB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E1C35-71AA-4F8E-B5ED-5045A6CC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B0BE2-AA9B-4AD8-9B0F-0F96DFB39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36843-7012-44D6-AB21-520F16F0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7D76-E7EA-48DD-B4E1-A6DC20A5BE7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E0B43-7AFC-403E-B871-E7FDD754E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AD64D-A025-4CF1-AADE-121A8E5C5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2AF05-E2E5-4CA3-8AC9-236200FC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3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17E871-8BEA-4CD4-8A29-14326C122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D34EC9-338C-4762-B65D-464529A2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24" y="175381"/>
            <a:ext cx="36576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090201-E69D-456F-8C4B-4E3F140FF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305" y="3200401"/>
            <a:ext cx="54864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F179D7-0EF3-430B-AD7D-11EB1CC2C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038" y="5112657"/>
            <a:ext cx="54864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6A797D-4E0B-43C6-B27B-C6B020714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315" y="3442305"/>
            <a:ext cx="274320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C80E7D-2224-480C-BB31-45CBBAC50D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279" y="629526"/>
            <a:ext cx="3752850" cy="315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F21607-426F-4C2A-8938-056FF52EE7A3}"/>
              </a:ext>
            </a:extLst>
          </p:cNvPr>
          <p:cNvSpPr txBox="1"/>
          <p:nvPr/>
        </p:nvSpPr>
        <p:spPr>
          <a:xfrm>
            <a:off x="7755467" y="303163"/>
            <a:ext cx="546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Carefull</a:t>
            </a:r>
            <a:r>
              <a:rPr lang="en-US" dirty="0"/>
              <a:t>! This are down-up states in a head-fixed mouse!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F45212-F2D6-4E52-905E-3160607B2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9923" y="3929743"/>
            <a:ext cx="3657600" cy="2743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19F0C3-5CC7-4E51-91C2-1BFC066E8D8E}"/>
              </a:ext>
            </a:extLst>
          </p:cNvPr>
          <p:cNvSpPr txBox="1"/>
          <p:nvPr/>
        </p:nvSpPr>
        <p:spPr>
          <a:xfrm>
            <a:off x="238760" y="-716280"/>
            <a:ext cx="540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and 8 sessions</a:t>
            </a:r>
          </a:p>
        </p:txBody>
      </p:sp>
    </p:spTree>
    <p:extLst>
      <p:ext uri="{BB962C8B-B14F-4D97-AF65-F5344CB8AC3E}">
        <p14:creationId xmlns:p14="http://schemas.microsoft.com/office/powerpoint/2010/main" val="367203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3DF24-368A-42AB-8294-E71627081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595630"/>
            <a:ext cx="5334000" cy="400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0798AE-844C-49E9-982A-BF63390D9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20" y="683895"/>
            <a:ext cx="6373283" cy="38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2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3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Valero Garcia</dc:creator>
  <cp:lastModifiedBy>Darpan Chakraborty</cp:lastModifiedBy>
  <cp:revision>3</cp:revision>
  <dcterms:created xsi:type="dcterms:W3CDTF">2021-10-22T15:37:37Z</dcterms:created>
  <dcterms:modified xsi:type="dcterms:W3CDTF">2021-10-29T18:13:14Z</dcterms:modified>
</cp:coreProperties>
</file>