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219122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6" y="1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9033" y="1122363"/>
            <a:ext cx="1643419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9033" y="3602038"/>
            <a:ext cx="16434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3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80963" y="365125"/>
            <a:ext cx="472483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6468" y="365125"/>
            <a:ext cx="1390059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55" y="1709739"/>
            <a:ext cx="188993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5055" y="4589464"/>
            <a:ext cx="188993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468" y="1825625"/>
            <a:ext cx="93127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3083" y="1825625"/>
            <a:ext cx="93127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322" y="365126"/>
            <a:ext cx="188993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323" y="1681163"/>
            <a:ext cx="92699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9323" y="2505075"/>
            <a:ext cx="92699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93083" y="1681163"/>
            <a:ext cx="93155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93083" y="2505075"/>
            <a:ext cx="931556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4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323" y="457200"/>
            <a:ext cx="70672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566" y="987426"/>
            <a:ext cx="110930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9323" y="2057400"/>
            <a:ext cx="70672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323" y="457200"/>
            <a:ext cx="70672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15566" y="987426"/>
            <a:ext cx="110930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9323" y="2057400"/>
            <a:ext cx="70672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6468" y="365126"/>
            <a:ext cx="18899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468" y="1825625"/>
            <a:ext cx="188993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6468" y="6356351"/>
            <a:ext cx="4930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667F4-327E-40CB-9635-5FC0E0EBF03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8437" y="6356351"/>
            <a:ext cx="7395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5536" y="6356351"/>
            <a:ext cx="4930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0BED-6EB4-4670-A29F-0FC45B0D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9317D-278E-4AE8-82FB-CF2420843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618"/>
            <a:ext cx="11593830" cy="5565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6DA63-43A6-41B6-B4FD-338EF614E9BD}"/>
              </a:ext>
            </a:extLst>
          </p:cNvPr>
          <p:cNvSpPr txBox="1"/>
          <p:nvPr/>
        </p:nvSpPr>
        <p:spPr>
          <a:xfrm>
            <a:off x="4399630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SPONTANEOUS FORWARD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05F8F-C1FF-4FF9-9493-D04E8784F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263" y="891618"/>
            <a:ext cx="11430000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684A3-17E1-4061-BA5F-4A559FEA6106}"/>
              </a:ext>
            </a:extLst>
          </p:cNvPr>
          <p:cNvSpPr txBox="1"/>
          <p:nvPr/>
        </p:nvSpPr>
        <p:spPr>
          <a:xfrm>
            <a:off x="14731796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SPONTANEOUS REVERSE</a:t>
            </a:r>
          </a:p>
        </p:txBody>
      </p:sp>
    </p:spTree>
    <p:extLst>
      <p:ext uri="{BB962C8B-B14F-4D97-AF65-F5344CB8AC3E}">
        <p14:creationId xmlns:p14="http://schemas.microsoft.com/office/powerpoint/2010/main" val="79092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1EEB01-BA87-4F0F-B3B8-4510EE3A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702"/>
            <a:ext cx="114300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EB0F3-A74D-46D8-99E0-FE9E54C9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263" y="1057702"/>
            <a:ext cx="11430000" cy="548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76FB11-1EB5-44BC-90B1-0083D9551F04}"/>
              </a:ext>
            </a:extLst>
          </p:cNvPr>
          <p:cNvSpPr txBox="1"/>
          <p:nvPr/>
        </p:nvSpPr>
        <p:spPr>
          <a:xfrm>
            <a:off x="4399630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STIMULATED FORWARD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725EB-F823-4B28-91C9-5CBE457CB296}"/>
              </a:ext>
            </a:extLst>
          </p:cNvPr>
          <p:cNvSpPr txBox="1"/>
          <p:nvPr/>
        </p:nvSpPr>
        <p:spPr>
          <a:xfrm>
            <a:off x="14731796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STIMULATED REVERSE</a:t>
            </a:r>
          </a:p>
        </p:txBody>
      </p:sp>
    </p:spTree>
    <p:extLst>
      <p:ext uri="{BB962C8B-B14F-4D97-AF65-F5344CB8AC3E}">
        <p14:creationId xmlns:p14="http://schemas.microsoft.com/office/powerpoint/2010/main" val="130730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5D02A-4D4A-455F-9F9B-C5F71379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239"/>
            <a:ext cx="11430000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C34CD-8F32-4A98-8E34-D20C04DA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263" y="1211239"/>
            <a:ext cx="11430000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32571-C9C1-4809-B9CD-673AE3345567}"/>
              </a:ext>
            </a:extLst>
          </p:cNvPr>
          <p:cNvSpPr txBox="1"/>
          <p:nvPr/>
        </p:nvSpPr>
        <p:spPr>
          <a:xfrm>
            <a:off x="4399630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SUBSAMPLED FORWARD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20B49-E41A-484A-BAE7-08A619B4456A}"/>
              </a:ext>
            </a:extLst>
          </p:cNvPr>
          <p:cNvSpPr txBox="1"/>
          <p:nvPr/>
        </p:nvSpPr>
        <p:spPr>
          <a:xfrm>
            <a:off x="14731796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SUBSAMPLED REVERSE</a:t>
            </a:r>
          </a:p>
        </p:txBody>
      </p:sp>
    </p:spTree>
    <p:extLst>
      <p:ext uri="{BB962C8B-B14F-4D97-AF65-F5344CB8AC3E}">
        <p14:creationId xmlns:p14="http://schemas.microsoft.com/office/powerpoint/2010/main" val="57634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C0F92-C1AC-49E5-9A39-E03BF072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1430000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5D25E-AFFD-4CA6-899E-1A6B81B6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263" y="1371600"/>
            <a:ext cx="11430000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A55B0-6FB8-4C78-88AD-1CDF8AEFC742}"/>
              </a:ext>
            </a:extLst>
          </p:cNvPr>
          <p:cNvSpPr txBox="1"/>
          <p:nvPr/>
        </p:nvSpPr>
        <p:spPr>
          <a:xfrm>
            <a:off x="4399630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FORWARD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E11EF-C87C-45E6-B60B-B6F09B5CF086}"/>
              </a:ext>
            </a:extLst>
          </p:cNvPr>
          <p:cNvSpPr txBox="1"/>
          <p:nvPr/>
        </p:nvSpPr>
        <p:spPr>
          <a:xfrm>
            <a:off x="14731796" y="522286"/>
            <a:ext cx="391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REVERSE</a:t>
            </a:r>
          </a:p>
        </p:txBody>
      </p:sp>
    </p:spTree>
    <p:extLst>
      <p:ext uri="{BB962C8B-B14F-4D97-AF65-F5344CB8AC3E}">
        <p14:creationId xmlns:p14="http://schemas.microsoft.com/office/powerpoint/2010/main" val="120761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16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Valero Garcia</dc:creator>
  <cp:lastModifiedBy>Manuel Valero Garcia</cp:lastModifiedBy>
  <cp:revision>4</cp:revision>
  <dcterms:created xsi:type="dcterms:W3CDTF">2021-05-17T13:55:28Z</dcterms:created>
  <dcterms:modified xsi:type="dcterms:W3CDTF">2021-05-17T14:59:22Z</dcterms:modified>
</cp:coreProperties>
</file>