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D180-F322-4839-A948-E215FB2D12BA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69F9-260B-4089-9E8C-0E939F44E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7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R2W3_10A2_20191014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24-hour home cage recording in a </a:t>
            </a:r>
            <a:r>
              <a:rPr lang="en-US" dirty="0" smtClean="0"/>
              <a:t>rat</a:t>
            </a:r>
          </a:p>
          <a:p>
            <a:r>
              <a:rPr lang="en-US" dirty="0" smtClean="0"/>
              <a:t>Flexible probe is implanted in CA1</a:t>
            </a:r>
          </a:p>
          <a:p>
            <a:r>
              <a:rPr lang="en-US" dirty="0" smtClean="0"/>
              <a:t>Thermistor is used to record </a:t>
            </a:r>
            <a:r>
              <a:rPr lang="en-US" smtClean="0"/>
              <a:t>brain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6" y="306324"/>
            <a:ext cx="8330309" cy="6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304800"/>
            <a:ext cx="83343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21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R2W3_10A2_20191014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R2W3_10A2_20191014</dc:title>
  <dc:creator>Windows User</dc:creator>
  <cp:lastModifiedBy>Windows User</cp:lastModifiedBy>
  <cp:revision>3</cp:revision>
  <dcterms:created xsi:type="dcterms:W3CDTF">2020-04-03T21:08:57Z</dcterms:created>
  <dcterms:modified xsi:type="dcterms:W3CDTF">2020-04-03T22:17:17Z</dcterms:modified>
</cp:coreProperties>
</file>